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  <p:sldId id="319" r:id="rId41"/>
    <p:sldId id="315" r:id="rId42"/>
    <p:sldId id="316" r:id="rId43"/>
    <p:sldId id="313" r:id="rId44"/>
    <p:sldId id="314" r:id="rId45"/>
    <p:sldId id="320" r:id="rId46"/>
    <p:sldId id="321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910" y="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23/09/2022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Addition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258" y="1151489"/>
            <a:ext cx="10937484" cy="5685005"/>
          </a:xfrm>
          <a:prstGeom prst="rect">
            <a:avLst/>
          </a:prstGeom>
        </p:spPr>
      </p:pic>
      <p:pic>
        <p:nvPicPr>
          <p:cNvPr id="8" name="Espace réservé du contenu 7" descr="Une image contenant ciel, carte&#10;&#10;Description générée automatiquement">
            <a:extLst>
              <a:ext uri="{FF2B5EF4-FFF2-40B4-BE49-F238E27FC236}">
                <a16:creationId xmlns:a16="http://schemas.microsoft.com/office/drawing/2014/main" id="{9874678C-1DB8-8640-EE27-EF3247F68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51489"/>
            <a:ext cx="10937484" cy="569190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</p:spTree>
    <p:extLst>
      <p:ext uri="{BB962C8B-B14F-4D97-AF65-F5344CB8AC3E}">
        <p14:creationId xmlns:p14="http://schemas.microsoft.com/office/powerpoint/2010/main" val="10909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"/>
            <a:ext cx="10515600" cy="1129983"/>
          </a:xfrm>
        </p:spPr>
        <p:txBody>
          <a:bodyPr/>
          <a:lstStyle/>
          <a:p>
            <a:pPr algn="ctr"/>
            <a:r>
              <a:rPr lang="fr-FR" dirty="0"/>
              <a:t>Multiplication sur une Courbe Elliptique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971</Words>
  <Application>Microsoft Office PowerPoint</Application>
  <PresentationFormat>Grand écran</PresentationFormat>
  <Paragraphs>222</Paragraphs>
  <Slides>46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Addition sur une Courbe Elliptique</vt:lpstr>
      <vt:lpstr>Multiplication sur une Courbe Elliptique</vt:lpstr>
      <vt:lpstr>Multiplication sur une Courbe Elliptique</vt:lpstr>
      <vt:lpstr>Présentation PowerPoint</vt:lpstr>
      <vt:lpstr>Principales conclusions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52</cp:revision>
  <dcterms:created xsi:type="dcterms:W3CDTF">2022-09-12T12:45:36Z</dcterms:created>
  <dcterms:modified xsi:type="dcterms:W3CDTF">2022-09-23T14:18:07Z</dcterms:modified>
</cp:coreProperties>
</file>